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28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3597B-8072-4475-B0C4-C1F708BAB0C0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E7E00-959B-45F8-B7B2-19403B777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3597B-8072-4475-B0C4-C1F708BAB0C0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E7E00-959B-45F8-B7B2-19403B777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3597B-8072-4475-B0C4-C1F708BAB0C0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E7E00-959B-45F8-B7B2-19403B777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3597B-8072-4475-B0C4-C1F708BAB0C0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E7E00-959B-45F8-B7B2-19403B777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3597B-8072-4475-B0C4-C1F708BAB0C0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E7E00-959B-45F8-B7B2-19403B777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3597B-8072-4475-B0C4-C1F708BAB0C0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E7E00-959B-45F8-B7B2-19403B777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3597B-8072-4475-B0C4-C1F708BAB0C0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E7E00-959B-45F8-B7B2-19403B777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3597B-8072-4475-B0C4-C1F708BAB0C0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E7E00-959B-45F8-B7B2-19403B777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3597B-8072-4475-B0C4-C1F708BAB0C0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E7E00-959B-45F8-B7B2-19403B777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3597B-8072-4475-B0C4-C1F708BAB0C0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E7E00-959B-45F8-B7B2-19403B777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3597B-8072-4475-B0C4-C1F708BAB0C0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E7E00-959B-45F8-B7B2-19403B777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3597B-8072-4475-B0C4-C1F708BAB0C0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E7E00-959B-45F8-B7B2-19403B777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8.emf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9.e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5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Mutual Information</a:t>
            </a:r>
            <a:endParaRPr lang="en-US" dirty="0"/>
          </a:p>
        </p:txBody>
      </p:sp>
    </p:spTree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0" y="838200"/>
            <a:ext cx="5410200" cy="2239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429000" y="3048000"/>
            <a:ext cx="541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Quantize Data: Page Clicks 100  and Daily Income,  $1/3.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295400"/>
            <a:ext cx="4038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 smtClean="0"/>
              <a:t>January 2007 through </a:t>
            </a:r>
            <a:br>
              <a:rPr lang="en-US" sz="2200" dirty="0" smtClean="0"/>
            </a:br>
            <a:r>
              <a:rPr lang="en-US" sz="2200" dirty="0" smtClean="0"/>
              <a:t>December 2010</a:t>
            </a:r>
            <a:br>
              <a:rPr lang="en-US" sz="2200" dirty="0" smtClean="0"/>
            </a:br>
            <a:r>
              <a:rPr lang="en-US" sz="2200" dirty="0" smtClean="0"/>
              <a:t> (1459 days)</a:t>
            </a:r>
            <a:br>
              <a:rPr lang="en-US" sz="2200" dirty="0" smtClean="0"/>
            </a:br>
            <a:r>
              <a:rPr lang="en-US" sz="2200" dirty="0" smtClean="0"/>
              <a:t>Blue: X=Page Clicks</a:t>
            </a:r>
            <a:br>
              <a:rPr lang="en-US" sz="2200" dirty="0" smtClean="0"/>
            </a:br>
            <a:r>
              <a:rPr lang="en-US" sz="2200" dirty="0" smtClean="0"/>
              <a:t>Green: Y= Income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521078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/>
              <a:t>Data: Google </a:t>
            </a:r>
            <a:r>
              <a:rPr lang="en-US" sz="4400" dirty="0" err="1" smtClean="0"/>
              <a:t>Adsense</a:t>
            </a:r>
            <a:endParaRPr lang="en-US" sz="4400" dirty="0"/>
          </a:p>
        </p:txBody>
      </p:sp>
      <p:sp>
        <p:nvSpPr>
          <p:cNvPr id="10" name="Rectangle 9"/>
          <p:cNvSpPr/>
          <p:nvPr/>
        </p:nvSpPr>
        <p:spPr>
          <a:xfrm>
            <a:off x="3733800" y="3429000"/>
            <a:ext cx="1735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p(</a:t>
            </a:r>
            <a:r>
              <a:rPr lang="en-US" dirty="0" err="1" smtClean="0"/>
              <a:t>X,Y</a:t>
            </a:r>
            <a:r>
              <a:rPr lang="en-US" dirty="0" smtClean="0"/>
              <a:t>) = joint pdf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85800" y="4038600"/>
            <a:ext cx="7848600" cy="255454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66    25     7     6     2     1     2     0     0     1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122    51    24     9     2     5     2     0     1     1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88    50    31    19    15     4     3     1     3     2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72    59    51    13    12     7     6     9     1     5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49    38    43    23    14    18     6     3     4     8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26    24    30    22    11    20     7     9     3    12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18    24    18    17     9    14     8     7     3     6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8     9    17    17     7     8     4     5     5     5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2     6     4     5     3     5     6     4     0     6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</a:rPr>
              <a:t>     3     3     7     3     6     7     9     7     3    13</a:t>
            </a:r>
            <a:endParaRPr lang="en-US" sz="16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04800" y="-152400"/>
            <a:ext cx="5715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3657600" y="2895600"/>
            <a:ext cx="304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38200" y="2971800"/>
            <a:ext cx="304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Y</a:t>
            </a:r>
            <a:endParaRPr lang="en-US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066800" y="838200"/>
            <a:ext cx="3200400" cy="533400"/>
          </a:xfrm>
          <a:prstGeom prst="rect">
            <a:avLst/>
          </a:prstGeom>
          <a:solidFill>
            <a:schemeClr val="bg1">
              <a:lumMod val="85000"/>
              <a:alpha val="71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Joint pdf estimated from normalized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 histogram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TextBox 9"/>
          <p:cNvSpPr txBox="1"/>
          <p:nvPr/>
        </p:nvSpPr>
        <p:spPr>
          <a:xfrm flipV="1">
            <a:off x="762000" y="3505199"/>
            <a:ext cx="6477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aseline="-250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/>
        </p:nvGraphicFramePr>
        <p:xfrm>
          <a:off x="685800" y="3505200"/>
          <a:ext cx="7197478" cy="758825"/>
        </p:xfrm>
        <a:graphic>
          <a:graphicData uri="http://schemas.openxmlformats.org/presentationml/2006/ole">
            <p:oleObj spid="_x0000_s2050" name="Equation" r:id="rId4" imgW="3377880" imgH="355320" progId="Equation.3">
              <p:embed/>
            </p:oleObj>
          </a:graphicData>
        </a:graphic>
      </p:graphicFrame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4400" y="152400"/>
            <a:ext cx="4576762" cy="3183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486400" y="609600"/>
          <a:ext cx="871537" cy="434975"/>
        </p:xfrm>
        <a:graphic>
          <a:graphicData uri="http://schemas.openxmlformats.org/presentationml/2006/ole">
            <p:oleObj spid="_x0000_s2052" name="Equation" r:id="rId6" imgW="406080" imgH="203040" progId="Equation.3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7162800" y="1752600"/>
          <a:ext cx="871538" cy="457200"/>
        </p:xfrm>
        <a:graphic>
          <a:graphicData uri="http://schemas.openxmlformats.org/presentationml/2006/ole">
            <p:oleObj spid="_x0000_s2053" name="Equation" r:id="rId7" imgW="406080" imgH="203040" progId="Equation.3">
              <p:embed/>
            </p:oleObj>
          </a:graphicData>
        </a:graphic>
      </p:graphicFrame>
      <p:sp>
        <p:nvSpPr>
          <p:cNvPr id="13" name="Title 1"/>
          <p:cNvSpPr txBox="1">
            <a:spLocks/>
          </p:cNvSpPr>
          <p:nvPr/>
        </p:nvSpPr>
        <p:spPr>
          <a:xfrm>
            <a:off x="6781800" y="685800"/>
            <a:ext cx="1828800" cy="533400"/>
          </a:xfrm>
          <a:prstGeom prst="rect">
            <a:avLst/>
          </a:prstGeom>
          <a:solidFill>
            <a:schemeClr val="bg1">
              <a:lumMod val="85000"/>
              <a:alpha val="71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Marginal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pdf’s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 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4735512" y="4724400"/>
          <a:ext cx="4408488" cy="1393825"/>
        </p:xfrm>
        <a:graphic>
          <a:graphicData uri="http://schemas.openxmlformats.org/presentationml/2006/ole">
            <p:oleObj spid="_x0000_s2055" name="Equation" r:id="rId8" imgW="2057400" imgH="685800" progId="Equation.3">
              <p:embed/>
            </p:oleObj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0" y="4724400"/>
          <a:ext cx="4489450" cy="1393825"/>
        </p:xfrm>
        <a:graphic>
          <a:graphicData uri="http://schemas.openxmlformats.org/presentationml/2006/ole">
            <p:oleObj spid="_x0000_s2056" name="Equation" r:id="rId9" imgW="2095200" imgH="685800" progId="Equation.3">
              <p:embed/>
            </p:oleObj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1143000" y="6424612"/>
          <a:ext cx="6276975" cy="433388"/>
        </p:xfrm>
        <a:graphic>
          <a:graphicData uri="http://schemas.openxmlformats.org/presentationml/2006/ole">
            <p:oleObj spid="_x0000_s2059" name="Equation" r:id="rId10" imgW="2946240" imgH="203040" progId="Equation.3">
              <p:embed/>
            </p:oleObj>
          </a:graphicData>
        </a:graphic>
      </p:graphicFrame>
      <p:sp>
        <p:nvSpPr>
          <p:cNvPr id="20" name="Title 1"/>
          <p:cNvSpPr txBox="1">
            <a:spLocks/>
          </p:cNvSpPr>
          <p:nvPr/>
        </p:nvSpPr>
        <p:spPr>
          <a:xfrm>
            <a:off x="0" y="4038600"/>
            <a:ext cx="1828800" cy="533400"/>
          </a:xfrm>
          <a:prstGeom prst="rect">
            <a:avLst/>
          </a:prstGeom>
          <a:solidFill>
            <a:schemeClr val="bg1">
              <a:lumMod val="85000"/>
              <a:alpha val="71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Joint Entropy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>
          <a:xfrm>
            <a:off x="3124200" y="5638800"/>
            <a:ext cx="2362200" cy="533400"/>
          </a:xfrm>
          <a:prstGeom prst="rect">
            <a:avLst/>
          </a:prstGeom>
          <a:solidFill>
            <a:schemeClr val="bg1">
              <a:lumMod val="85000"/>
              <a:alpha val="71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Marginal  Entropy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073433"/>
            <a:ext cx="9144000" cy="37845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457200" y="685800"/>
          <a:ext cx="3733800" cy="885825"/>
        </p:xfrm>
        <a:graphic>
          <a:graphicData uri="http://schemas.openxmlformats.org/presentationml/2006/ole">
            <p:oleObj spid="_x0000_s3074" name="Equation" r:id="rId4" imgW="1752480" imgH="406080" progId="Equation.3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4876800" y="685800"/>
          <a:ext cx="3787775" cy="885825"/>
        </p:xfrm>
        <a:graphic>
          <a:graphicData uri="http://schemas.openxmlformats.org/presentationml/2006/ole">
            <p:oleObj spid="_x0000_s3075" name="Equation" r:id="rId5" imgW="1777680" imgH="406080" progId="Equation.3">
              <p:embed/>
            </p:oleObj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438400" y="2286000"/>
          <a:ext cx="3679825" cy="1384300"/>
        </p:xfrm>
        <a:graphic>
          <a:graphicData uri="http://schemas.openxmlformats.org/presentationml/2006/ole">
            <p:oleObj spid="_x0000_s3076" name="Equation" r:id="rId6" imgW="1726920" imgH="634680" progId="Equation.3">
              <p:embed/>
            </p:oleObj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3276600" y="152400"/>
            <a:ext cx="2362200" cy="533400"/>
          </a:xfrm>
          <a:prstGeom prst="rect">
            <a:avLst/>
          </a:prstGeom>
          <a:solidFill>
            <a:schemeClr val="bg1">
              <a:lumMod val="85000"/>
              <a:alpha val="71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Conditional  Entropy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200400" y="1752600"/>
            <a:ext cx="2362200" cy="533400"/>
          </a:xfrm>
          <a:prstGeom prst="rect">
            <a:avLst/>
          </a:prstGeom>
          <a:solidFill>
            <a:schemeClr val="bg1">
              <a:lumMod val="85000"/>
              <a:alpha val="71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ea"/>
                <a:cs typeface="+mj-cs"/>
              </a:rPr>
              <a:t>    Mutual Information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1691</TotalTime>
  <Words>153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Equation</vt:lpstr>
      <vt:lpstr>Mutual Information</vt:lpstr>
      <vt:lpstr> January 2007 through  December 2010  (1459 days) Blue: X=Page Clicks Green: Y= Income</vt:lpstr>
      <vt:lpstr>Slide 3</vt:lpstr>
      <vt:lpstr>Slide 4</vt:lpstr>
    </vt:vector>
  </TitlesOfParts>
  <Company>Baylor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marksb</dc:creator>
  <cp:lastModifiedBy>marksb</cp:lastModifiedBy>
  <cp:revision>7</cp:revision>
  <dcterms:created xsi:type="dcterms:W3CDTF">2011-08-21T23:16:26Z</dcterms:created>
  <dcterms:modified xsi:type="dcterms:W3CDTF">2011-08-23T14:10:43Z</dcterms:modified>
</cp:coreProperties>
</file>